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83660" r:id="rId1"/>
  </p:sldMasterIdLst>
  <p:notesMasterIdLst>
    <p:notesMasterId r:id="rId2"/>
  </p:notesMasterIdLst>
  <p:sldIdLst>
    <p:sldId id="257" r:id="rId3"/>
  </p:sldIdLst>
  <p:sldSz cx="32399288" cy="43200638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7163"/>
    <a:srgbClr val="005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4713"/>
  </p:normalViewPr>
  <p:slideViewPr>
    <p:cSldViewPr snapToGrid="0">
      <p:cViewPr varScale="1">
        <p:scale>
          <a:sx n="17" d="100"/>
          <a:sy n="17" d="100"/>
        </p:scale>
        <p:origin x="290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tags" Target="tags/tag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heme" Target="theme/theme1.xml" /><Relationship Id="rId8" Type="http://schemas.openxmlformats.org/officeDocument/2006/relationships/tableStyles" Target="tableStyles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B1F46-E371-D04B-BDF5-24A4E376393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FC09B-4DB0-AA43-A8A7-89ECFC3D6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4588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FC09B-4DB0-AA43-A8A7-89ECFC3D644D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1455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1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7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DC7A-912A-E14A-9C29-1BDFECF19F65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2705-A221-DA41-B818-CB405D538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1765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63DC7A-912A-E14A-9C29-1BDFECF19F65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272705-A221-DA41-B818-CB405D538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921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iming/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png" /><Relationship Id="rId4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674DF-2434-FE9D-0F15-FC0DC5D56178}"/>
            </a:ext>
          </a:extLst>
        </p:cNvPr>
        <p:cNvGrpSpPr/>
        <p:nvPr/>
      </p:nvGrpSpPr>
      <p:grpSpPr>
        <a:xfrm>
          <a:off x="0" y="0"/>
          <a:ext cx="0" cy="0"/>
        </a:xfrm>
      </p:grpSpPr>
      <p:pic>
        <p:nvPicPr>
          <p:cNvPr id="3" name="Imagem 2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85817E54-633D-197C-30EB-2CE96FC3B75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rcRect t="55242"/>
          <a:stretch>
            <a:fillRect/>
          </a:stretch>
        </p:blipFill>
        <p:spPr>
          <a:xfrm>
            <a:off x="-1" y="-86912"/>
            <a:ext cx="32399288" cy="9277287"/>
          </a:xfrm>
          <a:prstGeom prst="rect">
            <a:avLst/>
          </a:prstGeom>
        </p:spPr>
      </p:pic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id="{AA5DEEB9-6D57-C01B-488D-8AEE880BCD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6501" y="825362"/>
            <a:ext cx="23626287" cy="7914350"/>
          </a:xfrm>
          <a:prstGeom prst="rect">
            <a:avLst/>
          </a:prstGeom>
        </p:spPr>
      </p:pic>
      <p:grpSp>
        <p:nvGrpSpPr>
          <p:cNvPr id="29" name="Agrupar 28">
            <a:extLst>
              <a:ext uri="{FF2B5EF4-FFF2-40B4-BE49-F238E27FC236}">
                <a16:creationId xmlns:a16="http://schemas.microsoft.com/office/drawing/2014/main" id="{0E10B4BA-20F1-4EEA-04C8-4EF21BE9B1DC}"/>
              </a:ext>
            </a:extLst>
          </p:cNvPr>
          <p:cNvGrpSpPr/>
          <p:nvPr/>
        </p:nvGrpSpPr>
        <p:grpSpPr>
          <a:xfrm>
            <a:off x="1799360" y="29672756"/>
            <a:ext cx="12363450" cy="1543051"/>
            <a:chOff x="1009650" y="29672756"/>
            <a:chExt cx="12363450" cy="1543051"/>
          </a:xfrm>
        </p:grpSpPr>
        <p:pic>
          <p:nvPicPr>
            <p:cNvPr id="11" name="Imagem 10" descr="Padrão do plano de fundo&#10;&#10;O conteúdo gerado por IA pode estar incorreto.">
              <a:extLst>
                <a:ext uri="{FF2B5EF4-FFF2-40B4-BE49-F238E27FC236}">
                  <a16:creationId xmlns:a16="http://schemas.microsoft.com/office/drawing/2014/main" id="{FC4EE34C-49B7-D9CF-0BAA-9CCFFFB4B7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35000"/>
            </a:blip>
            <a:srcRect b="93065"/>
            <a:stretch>
              <a:fillRect/>
            </a:stretch>
          </p:blipFill>
          <p:spPr>
            <a:xfrm rot="10800000">
              <a:off x="1009651" y="29672756"/>
              <a:ext cx="12363449" cy="149319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1F0B1B8A-5438-3730-3FD3-BDD9CC3C7CE2}"/>
                </a:ext>
              </a:extLst>
            </p:cNvPr>
            <p:cNvSpPr/>
            <p:nvPr/>
          </p:nvSpPr>
          <p:spPr>
            <a:xfrm>
              <a:off x="1009650" y="29672756"/>
              <a:ext cx="12363450" cy="1543051"/>
            </a:xfrm>
            <a:prstGeom prst="rect">
              <a:avLst/>
            </a:prstGeom>
            <a:noFill/>
            <a:ln>
              <a:noFill/>
            </a:ln>
            <a:effectLst>
              <a:softEdge rad="227393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0" b="1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METODOLOGIA</a:t>
              </a:r>
            </a:p>
          </p:txBody>
        </p:sp>
      </p:grp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5A3F4A8F-9396-F677-5AB2-E8978D5FB7DE}"/>
              </a:ext>
            </a:extLst>
          </p:cNvPr>
          <p:cNvSpPr txBox="1"/>
          <p:nvPr/>
        </p:nvSpPr>
        <p:spPr>
          <a:xfrm>
            <a:off x="11379673" y="9494312"/>
            <a:ext cx="973138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0" b="1">
                <a:latin typeface="Calibri" panose="020f0502020204030204" pitchFamily="34" charset="0"/>
                <a:cs typeface="Calibri" panose="020f0502020204030204" pitchFamily="34" charset="0"/>
              </a:rPr>
              <a:t>TÍTULO DO TRABALHO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BB795BC2-7836-5B3F-27A3-F95D00892E6C}"/>
              </a:ext>
            </a:extLst>
          </p:cNvPr>
          <p:cNvSpPr txBox="1"/>
          <p:nvPr/>
        </p:nvSpPr>
        <p:spPr>
          <a:xfrm>
            <a:off x="8437069" y="10932051"/>
            <a:ext cx="1552514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>
                <a:latin typeface="Calibri" panose="020f0502020204030204" pitchFamily="34" charset="0"/>
                <a:cs typeface="Calibri" panose="020f0502020204030204" pitchFamily="34" charset="0"/>
              </a:rPr>
              <a:t>Autor do trabalho</a:t>
            </a:r>
            <a:r>
              <a:rPr lang="pt-BR" sz="6000" b="1" baseline="30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pt-BR" sz="6000" b="1">
                <a:latin typeface="Calibri" panose="020f0502020204030204" pitchFamily="34" charset="0"/>
                <a:cs typeface="Calibri" panose="020f0502020204030204" pitchFamily="34" charset="0"/>
              </a:rPr>
              <a:t>; Autor do trabalho</a:t>
            </a:r>
            <a:r>
              <a:rPr lang="pt-BR" sz="6000" b="1" baseline="300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6000" b="1">
                <a:latin typeface="Calibri" panose="020f0502020204030204" pitchFamily="34" charset="0"/>
                <a:cs typeface="Calibri" panose="020f0502020204030204" pitchFamily="34" charset="0"/>
              </a:rPr>
              <a:t>; Autor ...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AC7D3FEF-6FF3-AF4D-E0DA-BD642986A623}"/>
              </a:ext>
            </a:extLst>
          </p:cNvPr>
          <p:cNvSpPr txBox="1"/>
          <p:nvPr/>
        </p:nvSpPr>
        <p:spPr>
          <a:xfrm>
            <a:off x="1009651" y="12251651"/>
            <a:ext cx="2918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>
                <a:latin typeface="Calibri" panose="020f0502020204030204" pitchFamily="34" charset="0"/>
                <a:cs typeface="Calibri" panose="020f0502020204030204" pitchFamily="34" charset="0"/>
              </a:rPr>
              <a:t>Bacharelado em Nutrição (EAD), Centro Universitário Inta Uninta</a:t>
            </a:r>
            <a:r>
              <a:rPr lang="pt-BR" sz="4000" baseline="30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pt-BR" sz="4000">
                <a:latin typeface="Calibri" panose="020f0502020204030204" pitchFamily="34" charset="0"/>
                <a:cs typeface="Calibri" panose="020f0502020204030204" pitchFamily="34" charset="0"/>
              </a:rPr>
              <a:t>; Bacharelado em Nutrição (EAD), Centro Universitário Inta Uninta</a:t>
            </a:r>
            <a:r>
              <a:rPr lang="pt-BR" sz="4000" baseline="300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400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pt-BR" sz="4000" b="1">
                <a:latin typeface="Calibri" panose="020f0502020204030204" pitchFamily="34" charset="0"/>
                <a:cs typeface="Calibri" panose="020f0502020204030204" pitchFamily="34" charset="0"/>
              </a:rPr>
              <a:t>Bacharelado em Nutrição (EAD), Centro Universitário Inta Uninta</a:t>
            </a:r>
            <a:r>
              <a:rPr lang="pt-BR" sz="4000" b="1" baseline="3000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pt-BR" sz="4000">
                <a:latin typeface="Calibri" panose="020f0502020204030204" pitchFamily="34" charset="0"/>
                <a:cs typeface="Calibri" panose="020f0502020204030204" pitchFamily="34" charset="0"/>
              </a:rPr>
              <a:t> ...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C518EA19-2309-91E5-C7EC-11C9C1C9B0F0}"/>
              </a:ext>
            </a:extLst>
          </p:cNvPr>
          <p:cNvSpPr txBox="1"/>
          <p:nvPr/>
        </p:nvSpPr>
        <p:spPr>
          <a:xfrm>
            <a:off x="1799361" y="15748457"/>
            <a:ext cx="12363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>
                <a:latin typeface="Calibri" panose="020f0502020204030204" pitchFamily="34" charset="0"/>
                <a:cs typeface="Calibri" panose="020f0502020204030204" pitchFamily="34" charset="0"/>
              </a:rPr>
              <a:t>ESCREVA AQUI.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6C024822-A919-2EE2-733E-EBF77608564C}"/>
              </a:ext>
            </a:extLst>
          </p:cNvPr>
          <p:cNvSpPr txBox="1"/>
          <p:nvPr/>
        </p:nvSpPr>
        <p:spPr>
          <a:xfrm>
            <a:off x="1799360" y="27141401"/>
            <a:ext cx="12363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>
                <a:latin typeface="Calibri" panose="020f0502020204030204" pitchFamily="34" charset="0"/>
                <a:cs typeface="Calibri" panose="020f0502020204030204" pitchFamily="34" charset="0"/>
              </a:rPr>
              <a:t>ESCREVA AQUI.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8FE1B58-D61C-9F19-3BD6-6972FCA3BFC0}"/>
              </a:ext>
            </a:extLst>
          </p:cNvPr>
          <p:cNvSpPr txBox="1"/>
          <p:nvPr/>
        </p:nvSpPr>
        <p:spPr>
          <a:xfrm>
            <a:off x="1799360" y="31405761"/>
            <a:ext cx="12363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>
                <a:latin typeface="Calibri" panose="020f0502020204030204" pitchFamily="34" charset="0"/>
                <a:cs typeface="Calibri" panose="020f0502020204030204" pitchFamily="34" charset="0"/>
              </a:rPr>
              <a:t>ESCREVA AQUI.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9327A459-1FDC-B057-45AF-5561DD74E9B4}"/>
              </a:ext>
            </a:extLst>
          </p:cNvPr>
          <p:cNvSpPr txBox="1"/>
          <p:nvPr/>
        </p:nvSpPr>
        <p:spPr>
          <a:xfrm>
            <a:off x="18312936" y="15748457"/>
            <a:ext cx="12363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>
                <a:latin typeface="Calibri" panose="020f0502020204030204" pitchFamily="34" charset="0"/>
                <a:cs typeface="Calibri" panose="020f0502020204030204" pitchFamily="34" charset="0"/>
              </a:rPr>
              <a:t>ESCREVA AQUI.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E04F0AF4-14F3-EBA1-5551-E3C694E1AE46}"/>
              </a:ext>
            </a:extLst>
          </p:cNvPr>
          <p:cNvSpPr txBox="1"/>
          <p:nvPr/>
        </p:nvSpPr>
        <p:spPr>
          <a:xfrm>
            <a:off x="18312936" y="32902122"/>
            <a:ext cx="12363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>
                <a:latin typeface="Calibri" panose="020f0502020204030204" pitchFamily="34" charset="0"/>
                <a:cs typeface="Calibri" panose="020f0502020204030204" pitchFamily="34" charset="0"/>
              </a:rPr>
              <a:t>ESCREVA AQUI.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CC5CDF7-1D80-B6AE-25E0-0973EB85DF48}"/>
              </a:ext>
            </a:extLst>
          </p:cNvPr>
          <p:cNvSpPr txBox="1"/>
          <p:nvPr/>
        </p:nvSpPr>
        <p:spPr>
          <a:xfrm>
            <a:off x="18312936" y="38519577"/>
            <a:ext cx="12363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>
                <a:latin typeface="Calibri" panose="020f0502020204030204" pitchFamily="34" charset="0"/>
                <a:cs typeface="Calibri" panose="020f0502020204030204" pitchFamily="34" charset="0"/>
              </a:rPr>
              <a:t>ESCREVA AQUI.</a:t>
            </a:r>
          </a:p>
        </p:txBody>
      </p:sp>
      <p:pic>
        <p:nvPicPr>
          <p:cNvPr id="10" name="Imagem 9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A02BF531-ACD1-EA50-EADF-14F57467AC8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rcRect b="93065"/>
          <a:stretch>
            <a:fillRect/>
          </a:stretch>
        </p:blipFill>
        <p:spPr>
          <a:xfrm rot="10800000">
            <a:off x="4156" y="42375274"/>
            <a:ext cx="32399288" cy="866926"/>
          </a:xfrm>
          <a:prstGeom prst="rect">
            <a:avLst/>
          </a:prstGeom>
        </p:spPr>
      </p:pic>
      <p:grpSp>
        <p:nvGrpSpPr>
          <p:cNvPr id="31" name="Agrupar 30">
            <a:extLst>
              <a:ext uri="{FF2B5EF4-FFF2-40B4-BE49-F238E27FC236}">
                <a16:creationId xmlns:a16="http://schemas.microsoft.com/office/drawing/2014/main" id="{3E408522-C442-53A2-AA47-0DCD5FCFBE63}"/>
              </a:ext>
            </a:extLst>
          </p:cNvPr>
          <p:cNvGrpSpPr/>
          <p:nvPr/>
        </p:nvGrpSpPr>
        <p:grpSpPr>
          <a:xfrm>
            <a:off x="1799360" y="25567370"/>
            <a:ext cx="12363450" cy="1543051"/>
            <a:chOff x="1009650" y="29672756"/>
            <a:chExt cx="12363450" cy="1543051"/>
          </a:xfrm>
        </p:grpSpPr>
        <p:pic>
          <p:nvPicPr>
            <p:cNvPr id="32" name="Imagem 31" descr="Padrão do plano de fundo&#10;&#10;O conteúdo gerado por IA pode estar incorreto.">
              <a:extLst>
                <a:ext uri="{FF2B5EF4-FFF2-40B4-BE49-F238E27FC236}">
                  <a16:creationId xmlns:a16="http://schemas.microsoft.com/office/drawing/2014/main" id="{A8AD7DF9-3C0D-FC18-D3FF-38BC8973A1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35000"/>
            </a:blip>
            <a:srcRect b="93065"/>
            <a:stretch>
              <a:fillRect/>
            </a:stretch>
          </p:blipFill>
          <p:spPr>
            <a:xfrm rot="10800000">
              <a:off x="1009651" y="29672756"/>
              <a:ext cx="12363449" cy="149319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86EEBC1A-3D5A-4ACE-37A5-FE351F9621A7}"/>
                </a:ext>
              </a:extLst>
            </p:cNvPr>
            <p:cNvSpPr/>
            <p:nvPr/>
          </p:nvSpPr>
          <p:spPr>
            <a:xfrm>
              <a:off x="1009650" y="29672756"/>
              <a:ext cx="12363450" cy="1543051"/>
            </a:xfrm>
            <a:prstGeom prst="rect">
              <a:avLst/>
            </a:prstGeom>
            <a:noFill/>
            <a:ln>
              <a:noFill/>
            </a:ln>
            <a:effectLst>
              <a:softEdge rad="227393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0" b="1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OBJETIVOS</a:t>
              </a:r>
            </a:p>
          </p:txBody>
        </p:sp>
      </p:grp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F736E220-310B-172C-CDFB-7432B334A980}"/>
              </a:ext>
            </a:extLst>
          </p:cNvPr>
          <p:cNvGrpSpPr/>
          <p:nvPr/>
        </p:nvGrpSpPr>
        <p:grpSpPr>
          <a:xfrm>
            <a:off x="1799360" y="14192286"/>
            <a:ext cx="12363450" cy="1543051"/>
            <a:chOff x="1009650" y="29672756"/>
            <a:chExt cx="12363450" cy="1543051"/>
          </a:xfrm>
        </p:grpSpPr>
        <p:pic>
          <p:nvPicPr>
            <p:cNvPr id="35" name="Imagem 34" descr="Padrão do plano de fundo&#10;&#10;O conteúdo gerado por IA pode estar incorreto.">
              <a:extLst>
                <a:ext uri="{FF2B5EF4-FFF2-40B4-BE49-F238E27FC236}">
                  <a16:creationId xmlns:a16="http://schemas.microsoft.com/office/drawing/2014/main" id="{664392DC-4264-2CF0-782A-AD0D8F3E05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35000"/>
            </a:blip>
            <a:srcRect b="93065"/>
            <a:stretch>
              <a:fillRect/>
            </a:stretch>
          </p:blipFill>
          <p:spPr>
            <a:xfrm rot="10800000">
              <a:off x="1009651" y="29672756"/>
              <a:ext cx="12363449" cy="149319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24FD1CA6-B107-B3FB-AC6A-227C80821765}"/>
                </a:ext>
              </a:extLst>
            </p:cNvPr>
            <p:cNvSpPr/>
            <p:nvPr/>
          </p:nvSpPr>
          <p:spPr>
            <a:xfrm>
              <a:off x="1009650" y="29672756"/>
              <a:ext cx="12363450" cy="1543051"/>
            </a:xfrm>
            <a:prstGeom prst="rect">
              <a:avLst/>
            </a:prstGeom>
            <a:noFill/>
            <a:ln>
              <a:noFill/>
            </a:ln>
            <a:effectLst>
              <a:softEdge rad="227393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0" b="1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INTRODUÇÃO</a:t>
              </a:r>
            </a:p>
          </p:txBody>
        </p:sp>
      </p:grp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D05BAC3B-EA27-3075-BB43-1000896A2C11}"/>
              </a:ext>
            </a:extLst>
          </p:cNvPr>
          <p:cNvGrpSpPr/>
          <p:nvPr/>
        </p:nvGrpSpPr>
        <p:grpSpPr>
          <a:xfrm>
            <a:off x="18312936" y="14192286"/>
            <a:ext cx="12363450" cy="1543051"/>
            <a:chOff x="1009650" y="29672756"/>
            <a:chExt cx="12363450" cy="1543051"/>
          </a:xfrm>
        </p:grpSpPr>
        <p:pic>
          <p:nvPicPr>
            <p:cNvPr id="38" name="Imagem 37" descr="Padrão do plano de fundo&#10;&#10;O conteúdo gerado por IA pode estar incorreto.">
              <a:extLst>
                <a:ext uri="{FF2B5EF4-FFF2-40B4-BE49-F238E27FC236}">
                  <a16:creationId xmlns:a16="http://schemas.microsoft.com/office/drawing/2014/main" id="{FA00ACF7-6E51-37E8-8065-0DC2E3BF9B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35000"/>
            </a:blip>
            <a:srcRect b="93065"/>
            <a:stretch>
              <a:fillRect/>
            </a:stretch>
          </p:blipFill>
          <p:spPr>
            <a:xfrm rot="10800000">
              <a:off x="1009651" y="29672756"/>
              <a:ext cx="12363449" cy="149319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15275B7A-DC9F-3F4D-9DA7-9002DFF799B4}"/>
                </a:ext>
              </a:extLst>
            </p:cNvPr>
            <p:cNvSpPr/>
            <p:nvPr/>
          </p:nvSpPr>
          <p:spPr>
            <a:xfrm>
              <a:off x="1009650" y="29672756"/>
              <a:ext cx="12363450" cy="1543051"/>
            </a:xfrm>
            <a:prstGeom prst="rect">
              <a:avLst/>
            </a:prstGeom>
            <a:noFill/>
            <a:ln>
              <a:noFill/>
            </a:ln>
            <a:effectLst>
              <a:softEdge rad="227393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0" b="1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RESULTADOS E DISCUSSÕES</a:t>
              </a:r>
            </a:p>
          </p:txBody>
        </p:sp>
      </p:grpSp>
      <p:grpSp>
        <p:nvGrpSpPr>
          <p:cNvPr id="40" name="Agrupar 39">
            <a:extLst>
              <a:ext uri="{FF2B5EF4-FFF2-40B4-BE49-F238E27FC236}">
                <a16:creationId xmlns:a16="http://schemas.microsoft.com/office/drawing/2014/main" id="{1B32CEC5-726C-3D2B-99CB-6879519FFDCB}"/>
              </a:ext>
            </a:extLst>
          </p:cNvPr>
          <p:cNvGrpSpPr/>
          <p:nvPr/>
        </p:nvGrpSpPr>
        <p:grpSpPr>
          <a:xfrm>
            <a:off x="18312936" y="31328088"/>
            <a:ext cx="12363450" cy="1543051"/>
            <a:chOff x="1009650" y="29672756"/>
            <a:chExt cx="12363450" cy="1543051"/>
          </a:xfrm>
        </p:grpSpPr>
        <p:pic>
          <p:nvPicPr>
            <p:cNvPr id="41" name="Imagem 40" descr="Padrão do plano de fundo&#10;&#10;O conteúdo gerado por IA pode estar incorreto.">
              <a:extLst>
                <a:ext uri="{FF2B5EF4-FFF2-40B4-BE49-F238E27FC236}">
                  <a16:creationId xmlns:a16="http://schemas.microsoft.com/office/drawing/2014/main" id="{CCC490A1-4B14-5915-D538-E678BF1A94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35000"/>
            </a:blip>
            <a:srcRect b="93065"/>
            <a:stretch>
              <a:fillRect/>
            </a:stretch>
          </p:blipFill>
          <p:spPr>
            <a:xfrm rot="10800000">
              <a:off x="1009651" y="29672756"/>
              <a:ext cx="12363449" cy="149319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51AEE39A-E338-591B-DB6D-2130325A6DFF}"/>
                </a:ext>
              </a:extLst>
            </p:cNvPr>
            <p:cNvSpPr/>
            <p:nvPr/>
          </p:nvSpPr>
          <p:spPr>
            <a:xfrm>
              <a:off x="1009650" y="29672756"/>
              <a:ext cx="12363450" cy="1543051"/>
            </a:xfrm>
            <a:prstGeom prst="rect">
              <a:avLst/>
            </a:prstGeom>
            <a:noFill/>
            <a:ln>
              <a:noFill/>
            </a:ln>
            <a:effectLst>
              <a:softEdge rad="227393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0" b="1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CONCLUSÃO</a:t>
              </a:r>
            </a:p>
          </p:txBody>
        </p:sp>
      </p:grp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BE939E81-1C86-262F-3AF0-5FEBE61435D5}"/>
              </a:ext>
            </a:extLst>
          </p:cNvPr>
          <p:cNvGrpSpPr/>
          <p:nvPr/>
        </p:nvGrpSpPr>
        <p:grpSpPr>
          <a:xfrm>
            <a:off x="18312936" y="36880918"/>
            <a:ext cx="12363450" cy="1543051"/>
            <a:chOff x="1009650" y="29672756"/>
            <a:chExt cx="12363450" cy="1543051"/>
          </a:xfrm>
        </p:grpSpPr>
        <p:pic>
          <p:nvPicPr>
            <p:cNvPr id="44" name="Imagem 43" descr="Padrão do plano de fundo&#10;&#10;O conteúdo gerado por IA pode estar incorreto.">
              <a:extLst>
                <a:ext uri="{FF2B5EF4-FFF2-40B4-BE49-F238E27FC236}">
                  <a16:creationId xmlns:a16="http://schemas.microsoft.com/office/drawing/2014/main" id="{9BDC8FF9-7A62-C3B3-9C0E-FA241173FF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35000"/>
            </a:blip>
            <a:srcRect b="93065"/>
            <a:stretch>
              <a:fillRect/>
            </a:stretch>
          </p:blipFill>
          <p:spPr>
            <a:xfrm rot="10800000">
              <a:off x="1009651" y="29672756"/>
              <a:ext cx="12363449" cy="149319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2EFE1DD1-CED3-084F-7A1A-B58BFC461CA6}"/>
                </a:ext>
              </a:extLst>
            </p:cNvPr>
            <p:cNvSpPr/>
            <p:nvPr/>
          </p:nvSpPr>
          <p:spPr>
            <a:xfrm>
              <a:off x="1009650" y="29672756"/>
              <a:ext cx="12363450" cy="1543051"/>
            </a:xfrm>
            <a:prstGeom prst="rect">
              <a:avLst/>
            </a:prstGeom>
            <a:noFill/>
            <a:ln>
              <a:noFill/>
            </a:ln>
            <a:effectLst>
              <a:softEdge rad="227393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0" b="1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REFERENCIAS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605890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Company/>
  <PresentationFormat>Personalizar</PresentationFormat>
  <Paragraphs>15</Paragraphs>
  <Slides>1</Slides>
  <Notes>1</Notes>
  <TotalTime>9984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6">
      <vt:lpstr>Arial</vt:lpstr>
      <vt:lpstr>Aptos Display</vt:lpstr>
      <vt:lpstr>Aptos</vt:lpstr>
      <vt:lpstr>Calibri</vt:lpstr>
      <vt:lpstr>Tema do Office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- Benise Ferreira</dc:creator>
  <cp:lastModifiedBy>- Benise Ferreira</cp:lastModifiedBy>
  <cp:revision>2</cp:revision>
  <dcterms:created xsi:type="dcterms:W3CDTF">2025-04-27T22:42:12Z</dcterms:created>
  <dcterms:modified xsi:type="dcterms:W3CDTF">2025-06-16T12:48:11Z</dcterms:modified>
</cp:coreProperties>
</file>